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8D61B-C2AC-42CC-BC21-1411D0B8A6EF}" type="datetimeFigureOut">
              <a:rPr lang="pt-BR" smtClean="0"/>
              <a:t>06/05/2018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261FE-23DA-41B5-9D58-5F6EAF5EA7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67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 userDrawn="1"/>
        </p:nvSpPr>
        <p:spPr bwMode="auto">
          <a:xfrm>
            <a:off x="0" y="1052513"/>
            <a:ext cx="12192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 sz="1800" dirty="0"/>
          </a:p>
        </p:txBody>
      </p:sp>
      <p:pic>
        <p:nvPicPr>
          <p:cNvPr id="5" name="Imagem 4" descr="ifrn-logo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0"/>
            <a:ext cx="668030" cy="980728"/>
          </a:xfrm>
          <a:prstGeom prst="rect">
            <a:avLst/>
          </a:prstGeom>
          <a:noFill/>
        </p:spPr>
      </p:pic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D50A1C-8A51-4E1F-B773-4A81DE0E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578B029-94AF-4C86-8656-29CEAB0A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CF8962-A51C-4634-91DA-0DD74574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19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33E2-B4D4-43BB-B3CA-66D4625A6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58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33E2-B4D4-43BB-B3CA-66D4625A6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38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6671" y="1906073"/>
            <a:ext cx="11359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83213" y="5164428"/>
            <a:ext cx="16255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Mês / Ano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45A379-2409-4B63-AC9E-D6C990DF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z="11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7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359673" y="2224959"/>
            <a:ext cx="7489825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Questão de Pesquisa</a:t>
            </a:r>
          </a:p>
          <a:p>
            <a:pPr>
              <a:defRPr/>
            </a:pPr>
            <a:endParaRPr lang="pt-BR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Escrever a questão de pesquisa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FCEF1FA-F035-42C7-BB3D-7B26FEE3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41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359673" y="2224959"/>
            <a:ext cx="7489825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>
              <a:defRPr/>
            </a:pPr>
            <a:endParaRPr lang="pt-BR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Escrever os objetivos (1 por slide)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5FE293-6CF5-45C7-9A49-4B103A0F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35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774825" y="1139624"/>
            <a:ext cx="8642350" cy="75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da Literatura</a:t>
            </a:r>
          </a:p>
          <a:p>
            <a:pPr algn="l">
              <a:defRPr/>
            </a:pPr>
            <a:endParaRPr lang="pt-BR" sz="2800" b="1" u="sng" dirty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88290"/>
              </p:ext>
            </p:extLst>
          </p:nvPr>
        </p:nvGraphicFramePr>
        <p:xfrm>
          <a:off x="2478378" y="1844675"/>
          <a:ext cx="7416800" cy="4767263"/>
        </p:xfrm>
        <a:graphic>
          <a:graphicData uri="http://schemas.openxmlformats.org/drawingml/2006/table">
            <a:tbl>
              <a:tblPr firstRow="1" firstCol="1" bandRow="1"/>
              <a:tblGrid>
                <a:gridCol w="3602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Tema</a:t>
                      </a:r>
                      <a:endParaRPr lang="pt-B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Fontes / Referências</a:t>
                      </a:r>
                      <a:endParaRPr lang="pt-B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Autor (ano)</a:t>
                      </a: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1709">
                <a:tc>
                  <a:txBody>
                    <a:bodyPr/>
                    <a:lstStyle/>
                    <a:p>
                      <a:pPr marL="0" indent="4429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709">
                <a:tc>
                  <a:txBody>
                    <a:bodyPr/>
                    <a:lstStyle/>
                    <a:p>
                      <a:pPr marL="0" indent="4429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709">
                <a:tc>
                  <a:txBody>
                    <a:bodyPr/>
                    <a:lstStyle/>
                    <a:p>
                      <a:pPr marL="0" indent="4429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F6C1CB9-8E4F-4085-8EEB-0F19B353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038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359673" y="2224959"/>
            <a:ext cx="7489825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>
              <a:defRPr/>
            </a:pPr>
            <a:endParaRPr lang="pt-BR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o tipo de pesquisa (tópicos), citando autores (anos)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CEBCD7-D912-455C-81CB-9DDF380A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69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770535" y="1216898"/>
            <a:ext cx="864235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8638" indent="-190500" algn="l"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Amostral</a:t>
            </a:r>
          </a:p>
          <a:p>
            <a:pPr marL="2255838" lvl="1" indent="-190500" algn="l"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Universo: x empresas</a:t>
            </a:r>
          </a:p>
          <a:p>
            <a:pPr marL="1608138" algn="l"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algn="l"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8638" indent="-190500" algn="l"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Coleta de Dados</a:t>
            </a:r>
          </a:p>
          <a:p>
            <a:pPr marL="1790700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 como foi feita a coleta de dados (tópicos), citando autores e ano das publicações de referência</a:t>
            </a:r>
          </a:p>
          <a:p>
            <a:pPr marL="2255838" lvl="2" indent="-190500" algn="l"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5838" lvl="2" indent="-190500" algn="l"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207340-AEDE-46FE-B4BC-E8E0190D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99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80383" y="1216898"/>
            <a:ext cx="864235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algn="l"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8638" indent="-190500" algn="l">
              <a:buFont typeface="Arial" pitchFamily="34" charset="0"/>
              <a:buChar char="•"/>
              <a:defRPr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de Dados</a:t>
            </a:r>
          </a:p>
          <a:p>
            <a:pPr marL="1790700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 como foi feita a análise de dados (tópicos), citando autores e ano das publicações de referência</a:t>
            </a:r>
          </a:p>
          <a:p>
            <a:pPr marL="2065338" lvl="2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55838" lvl="2" indent="-190500" algn="l"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852702-9172-42B2-8F19-543E21ED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53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80383" y="1216898"/>
            <a:ext cx="864235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algn="l"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 os resultados obtidos</a:t>
            </a:r>
          </a:p>
          <a:p>
            <a:pPr marL="1608138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 pesquisa</a:t>
            </a:r>
          </a:p>
          <a:p>
            <a:pPr marL="2065338" lvl="2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55838" lvl="2" indent="-190500" algn="l"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613C5D-978B-4FDC-8D35-C1126C49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42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99248" y="103030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80383" y="1216898"/>
            <a:ext cx="864235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pt-B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algn="l">
              <a:defRPr/>
            </a:pP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b="1" dirty="0">
                <a:solidFill>
                  <a:schemeClr val="tx1"/>
                </a:solidFill>
              </a:rPr>
              <a:t> Resposta à Questão de Pesquisa</a:t>
            </a:r>
          </a:p>
          <a:p>
            <a:pPr lvl="2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b="1" dirty="0">
                <a:solidFill>
                  <a:schemeClr val="tx1"/>
                </a:solidFill>
              </a:rPr>
              <a:t> Objetivos Propostos</a:t>
            </a:r>
          </a:p>
          <a:p>
            <a:pPr lvl="2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b="1" dirty="0">
                <a:solidFill>
                  <a:schemeClr val="tx1"/>
                </a:solidFill>
              </a:rPr>
              <a:t> Contribuições Acadêmicas e Gerenciais</a:t>
            </a:r>
          </a:p>
          <a:p>
            <a:pPr lvl="2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b="1" dirty="0">
                <a:solidFill>
                  <a:schemeClr val="tx1"/>
                </a:solidFill>
              </a:rPr>
              <a:t> Limitações e Estudos Futuros</a:t>
            </a:r>
          </a:p>
          <a:p>
            <a:pPr marL="2065338" lvl="2" algn="l">
              <a:defRPr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55838" lvl="2" indent="-190500" algn="l">
              <a:buFont typeface="Arial" pitchFamily="34" charset="0"/>
              <a:buChar char="•"/>
              <a:defRPr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EABE02-5FBB-4EAC-A1D3-8BFCE95C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769B-6174-4402-B95D-D0341E81219D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6529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Braz Araujo</dc:creator>
  <cp:lastModifiedBy>José Braz Araujo</cp:lastModifiedBy>
  <cp:revision>5</cp:revision>
  <dcterms:created xsi:type="dcterms:W3CDTF">2016-05-09T01:39:22Z</dcterms:created>
  <dcterms:modified xsi:type="dcterms:W3CDTF">2018-05-06T22:07:26Z</dcterms:modified>
</cp:coreProperties>
</file>